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4" r:id="rId2"/>
    <p:sldId id="275" r:id="rId3"/>
    <p:sldId id="264" r:id="rId4"/>
    <p:sldId id="268" r:id="rId5"/>
    <p:sldId id="276" r:id="rId6"/>
    <p:sldId id="278" r:id="rId7"/>
    <p:sldId id="277" r:id="rId8"/>
    <p:sldId id="266" r:id="rId9"/>
    <p:sldId id="279" r:id="rId10"/>
    <p:sldId id="269" r:id="rId11"/>
    <p:sldId id="263" r:id="rId12"/>
    <p:sldId id="25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2" d="100"/>
          <a:sy n="102" d="100"/>
        </p:scale>
        <p:origin x="-18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FC4A3-EE0E-EB4B-8710-9B30079C8ED4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2AC1F-B6DC-824F-816A-A61F1C09F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76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2AC1F-B6DC-824F-816A-A61F1C09F1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1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2AC1F-B6DC-824F-816A-A61F1C09F1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25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2AC1F-B6DC-824F-816A-A61F1C09F1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815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12/12/18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u="sng" dirty="0" smtClean="0">
                <a:latin typeface="Trebuchet MS"/>
                <a:cs typeface="Trebuchet MS"/>
              </a:rPr>
              <a:t>Open Positions for Waste Research Team</a:t>
            </a:r>
            <a:endParaRPr lang="en-US" sz="3600" u="sng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5400" dirty="0" smtClean="0">
                <a:latin typeface="Trebuchet MS"/>
                <a:cs typeface="Trebuchet MS"/>
              </a:rPr>
              <a:t>Waste Drone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5400" dirty="0" smtClean="0">
                <a:latin typeface="Trebuchet MS"/>
                <a:cs typeface="Trebuchet MS"/>
              </a:rPr>
              <a:t>Impact Analyst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5400" dirty="0" smtClean="0">
                <a:latin typeface="Trebuchet MS"/>
                <a:cs typeface="Trebuchet MS"/>
              </a:rPr>
              <a:t>Process Analyst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5400" dirty="0" smtClean="0">
                <a:latin typeface="Trebuchet MS"/>
                <a:cs typeface="Trebuchet MS"/>
              </a:rPr>
              <a:t>Associate</a:t>
            </a:r>
            <a:endParaRPr lang="en-US" sz="5400" dirty="0">
              <a:latin typeface="Trebuchet MS"/>
              <a:cs typeface="Trebuchet MS"/>
            </a:endParaRPr>
          </a:p>
        </p:txBody>
      </p:sp>
      <p:pic>
        <p:nvPicPr>
          <p:cNvPr id="4" name="Content Placeholder 3" descr="Logo2_tex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60" r="-32860"/>
          <a:stretch>
            <a:fillRect/>
          </a:stretch>
        </p:blipFill>
        <p:spPr>
          <a:xfrm>
            <a:off x="-1" y="5157557"/>
            <a:ext cx="2440475" cy="13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8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And That’s Where You Come In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5" name="Content Placeholder 4" descr="victory-in-christ-jesu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5" b="87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749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Waste R&amp;D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5" name="Content Placeholder 4" descr="Trash-Dump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700" b="-26700"/>
          <a:stretch>
            <a:fillRect/>
          </a:stretch>
        </p:blipFill>
        <p:spPr>
          <a:xfrm>
            <a:off x="-900003" y="731837"/>
            <a:ext cx="11139258" cy="6126163"/>
          </a:xfrm>
        </p:spPr>
      </p:pic>
    </p:spTree>
    <p:extLst>
      <p:ext uri="{BB962C8B-B14F-4D97-AF65-F5344CB8AC3E}">
        <p14:creationId xmlns:p14="http://schemas.microsoft.com/office/powerpoint/2010/main" val="138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Today’s Agenda</a:t>
            </a:r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latin typeface="Trebuchet MS"/>
                <a:cs typeface="Trebuchet MS"/>
              </a:rPr>
              <a:t>Intros and Icebreakers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Trebuchet MS"/>
                <a:cs typeface="Trebuchet MS"/>
              </a:rPr>
              <a:t>Team Assignments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Trebuchet MS"/>
                <a:cs typeface="Trebuchet MS"/>
              </a:rPr>
              <a:t>Data Collection aka “The Hunt”</a:t>
            </a:r>
            <a:endParaRPr lang="en-US" dirty="0" smtClean="0">
              <a:solidFill>
                <a:srgbClr val="9BBB59"/>
              </a:solidFill>
              <a:latin typeface="Trebuchet MS"/>
              <a:cs typeface="Trebuchet MS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Trebuchet MS"/>
                <a:cs typeface="Trebuchet MS"/>
              </a:rPr>
              <a:t>Moral Boosting</a:t>
            </a:r>
          </a:p>
          <a:p>
            <a:pPr>
              <a:lnSpc>
                <a:spcPct val="200000"/>
              </a:lnSpc>
            </a:pPr>
            <a:r>
              <a:rPr lang="en-US" dirty="0" smtClean="0">
                <a:latin typeface="Trebuchet MS"/>
                <a:cs typeface="Trebuchet MS"/>
              </a:rPr>
              <a:t>Results Reporting</a:t>
            </a:r>
            <a:endParaRPr lang="en-US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57917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ogo2_text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60" r="-32860"/>
          <a:stretch>
            <a:fillRect/>
          </a:stretch>
        </p:blipFill>
        <p:spPr>
          <a:xfrm>
            <a:off x="-822694" y="386014"/>
            <a:ext cx="10822273" cy="5951833"/>
          </a:xfrm>
        </p:spPr>
      </p:pic>
    </p:spTree>
    <p:extLst>
      <p:ext uri="{BB962C8B-B14F-4D97-AF65-F5344CB8AC3E}">
        <p14:creationId xmlns:p14="http://schemas.microsoft.com/office/powerpoint/2010/main" val="336678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869" y="1942528"/>
            <a:ext cx="8852948" cy="43206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latin typeface="Trebuchet MS"/>
                <a:cs typeface="Trebuchet MS"/>
              </a:rPr>
              <a:t>The End Of The World</a:t>
            </a:r>
            <a:endParaRPr lang="en-US" sz="88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26275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rebuchet MS"/>
              <a:cs typeface="Trebuchet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6789"/>
            <a:ext cx="8229600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 dirty="0" err="1" smtClean="0">
                <a:latin typeface="Trebuchet MS"/>
                <a:cs typeface="Trebuchet MS"/>
              </a:rPr>
              <a:t>Upcycling</a:t>
            </a:r>
            <a:r>
              <a:rPr lang="en-US" sz="8800" dirty="0" smtClean="0">
                <a:latin typeface="Trebuchet MS"/>
                <a:cs typeface="Trebuchet MS"/>
              </a:rPr>
              <a:t> the Apocalypse</a:t>
            </a:r>
            <a:endParaRPr lang="en-US" sz="8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84718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Great Pacific Garbage Patch</a:t>
            </a:r>
            <a:endParaRPr lang="en-US" dirty="0"/>
          </a:p>
        </p:txBody>
      </p:sp>
      <p:pic>
        <p:nvPicPr>
          <p:cNvPr id="4" name="Content Placeholder 3" descr="garbagepatch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89" r="-12789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946307" y="2446943"/>
            <a:ext cx="74459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Trebuchet MS"/>
                <a:cs typeface="Trebuchet MS"/>
              </a:rPr>
              <a:t>Ecological Disaster?</a:t>
            </a:r>
            <a:endParaRPr lang="en-US" sz="8800" dirty="0">
              <a:latin typeface="Trebuchet MS"/>
              <a:cs typeface="Trebuchet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1793" y="2446943"/>
            <a:ext cx="757045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>
                <a:latin typeface="Trebuchet MS"/>
                <a:cs typeface="Trebuchet MS"/>
              </a:rPr>
              <a:t>Exciting Opportunity?</a:t>
            </a:r>
            <a:endParaRPr lang="en-US" sz="88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420510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rebuchet MS"/>
                <a:cs typeface="Trebuchet MS"/>
              </a:rPr>
              <a:t>Our Research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4" name="Content Placeholder 3" descr="floatingplastic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20" r="-8420"/>
          <a:stretch>
            <a:fillRect/>
          </a:stretch>
        </p:blipFill>
        <p:spPr>
          <a:xfrm>
            <a:off x="-393786" y="1392734"/>
            <a:ext cx="9861512" cy="5423452"/>
          </a:xfrm>
        </p:spPr>
      </p:pic>
    </p:spTree>
    <p:extLst>
      <p:ext uri="{BB962C8B-B14F-4D97-AF65-F5344CB8AC3E}">
        <p14:creationId xmlns:p14="http://schemas.microsoft.com/office/powerpoint/2010/main" val="604555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Polypropylene</a:t>
            </a:r>
            <a:endParaRPr lang="en-US" dirty="0"/>
          </a:p>
        </p:txBody>
      </p:sp>
      <p:pic>
        <p:nvPicPr>
          <p:cNvPr id="4" name="Content Placeholder 3" descr="Polypropylen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4" b="13244"/>
          <a:stretch>
            <a:fillRect/>
          </a:stretch>
        </p:blipFill>
        <p:spPr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12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Artificial Garbage Island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4" name="Content Placeholder 3" descr="csm_baron_island_025_22917d644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0" b="91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2753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61" y="274638"/>
            <a:ext cx="4523361" cy="1143000"/>
          </a:xfrm>
        </p:spPr>
        <p:txBody>
          <a:bodyPr/>
          <a:lstStyle/>
          <a:p>
            <a:pPr algn="r"/>
            <a:r>
              <a:rPr lang="en-US" dirty="0" smtClean="0">
                <a:latin typeface="Trebuchet MS"/>
                <a:cs typeface="Trebuchet MS"/>
              </a:rPr>
              <a:t>Noah’s	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4" name="Content Placeholder 3" descr="noaark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-377045" y="1213197"/>
            <a:ext cx="9952174" cy="5473312"/>
          </a:xfrm>
        </p:spPr>
      </p:pic>
      <p:sp>
        <p:nvSpPr>
          <p:cNvPr id="5" name="TextBox 4"/>
          <p:cNvSpPr txBox="1"/>
          <p:nvPr/>
        </p:nvSpPr>
        <p:spPr>
          <a:xfrm>
            <a:off x="4631922" y="473180"/>
            <a:ext cx="27642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Trebuchet MS"/>
                <a:cs typeface="Trebuchet MS"/>
              </a:rPr>
              <a:t>Ark</a:t>
            </a:r>
            <a:endParaRPr lang="en-US" sz="4400" dirty="0">
              <a:latin typeface="Trebuchet MS"/>
              <a:cs typeface="Trebuchet M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8561" y="278304"/>
            <a:ext cx="452336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 err="1" smtClean="0">
                <a:latin typeface="Trebuchet MS"/>
                <a:cs typeface="Trebuchet MS"/>
              </a:rPr>
              <a:t>Theong’s</a:t>
            </a:r>
            <a:r>
              <a:rPr lang="en-US" dirty="0" smtClean="0">
                <a:latin typeface="Trebuchet MS"/>
                <a:cs typeface="Trebuchet MS"/>
              </a:rPr>
              <a:t>	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7" name="Picture 6" descr="recycledisla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840566"/>
            <a:ext cx="8280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0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3538</TotalTime>
  <Words>75</Words>
  <Application>Microsoft Macintosh PowerPoint</Application>
  <PresentationFormat>On-screen Show (4:3)</PresentationFormat>
  <Paragraphs>29</Paragraphs>
  <Slides>12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 Black </vt:lpstr>
      <vt:lpstr>Open Positions for Waste Research Team</vt:lpstr>
      <vt:lpstr>PowerPoint Presentation</vt:lpstr>
      <vt:lpstr>PowerPoint Presentation</vt:lpstr>
      <vt:lpstr>PowerPoint Presentation</vt:lpstr>
      <vt:lpstr>Great Pacific Garbage Patch</vt:lpstr>
      <vt:lpstr>Our Research</vt:lpstr>
      <vt:lpstr>Polypropylene</vt:lpstr>
      <vt:lpstr>Artificial Garbage Island</vt:lpstr>
      <vt:lpstr>Noah’s </vt:lpstr>
      <vt:lpstr>And That’s Where You Come In</vt:lpstr>
      <vt:lpstr>Waste R&amp;D</vt:lpstr>
      <vt:lpstr>Today’s Agenda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LocalNet Adventure!!!</dc:title>
  <dc:creator>Alden Jones</dc:creator>
  <cp:lastModifiedBy>Alden Jones</cp:lastModifiedBy>
  <cp:revision>34</cp:revision>
  <dcterms:created xsi:type="dcterms:W3CDTF">2017-12-14T17:54:41Z</dcterms:created>
  <dcterms:modified xsi:type="dcterms:W3CDTF">2018-12-12T05:29:38Z</dcterms:modified>
</cp:coreProperties>
</file>